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C916D8-1801-4944-BB2A-70039956B1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96159" y="2117689"/>
            <a:ext cx="8599681" cy="42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4DC8F-BDD9-49A8-97D1-E4F9B2E59B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288" y="1771650"/>
            <a:ext cx="460121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7521" y="458682"/>
            <a:ext cx="6456958" cy="59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2A8250-4001-4BD4-BE26-4853E700EEC5}"/>
              </a:ext>
            </a:extLst>
          </p:cNvPr>
          <p:cNvPicPr/>
          <p:nvPr/>
        </p:nvPicPr>
        <p:blipFill rotWithShape="1">
          <a:blip r:embed="rId2"/>
          <a:srcRect l="638"/>
          <a:stretch/>
        </p:blipFill>
        <p:spPr>
          <a:xfrm>
            <a:off x="3187415" y="765516"/>
            <a:ext cx="5817170" cy="5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511</Words>
  <Application>Microsoft Office PowerPoint</Application>
  <PresentationFormat>Широкоэкранный</PresentationFormat>
  <Paragraphs>81</Paragraphs>
  <Slides>60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721</cp:revision>
  <dcterms:created xsi:type="dcterms:W3CDTF">2024-08-18T10:08:46Z</dcterms:created>
  <dcterms:modified xsi:type="dcterms:W3CDTF">2024-09-12T20:36:43Z</dcterms:modified>
</cp:coreProperties>
</file>